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1" autoAdjust="0"/>
  </p:normalViewPr>
  <p:slideViewPr>
    <p:cSldViewPr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RANSPARENCIA\01%20ENE%202022\INGRESOS%20PARA%20GRAFICA%20DIC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679456556109151"/>
                  <c:y val="6.91131784577542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50"/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93932582989356"/>
                      <c:h val="0.123767924421652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CCE-465B-943B-7E836332E386}"/>
                </c:ext>
              </c:extLst>
            </c:dLbl>
            <c:dLbl>
              <c:idx val="1"/>
              <c:layout>
                <c:manualLayout>
                  <c:x val="0.25811368181313182"/>
                  <c:y val="-3.41595816839064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/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99225157318698"/>
                      <c:h val="0.126336108853402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CCE-465B-943B-7E836332E38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Hoja1!$B$3:$C$3</c:f>
              <c:numCache>
                <c:formatCode>mmm\-yy</c:formatCode>
                <c:ptCount val="2"/>
                <c:pt idx="0">
                  <c:v>44562</c:v>
                </c:pt>
                <c:pt idx="1">
                  <c:v>44197</c:v>
                </c:pt>
              </c:numCache>
            </c:num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79018475.569999993</c:v>
                </c:pt>
                <c:pt idx="1">
                  <c:v>76817846.370000005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CE-465B-943B-7E836332E386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ene-22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79018475.569999993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CE-465B-943B-7E836332E386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ene-21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76817846.370000005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CE-465B-943B-7E836332E38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17/03/2022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>
                <a:solidFill>
                  <a:srgbClr val="D3440B"/>
                </a:solidFill>
              </a:rPr>
              <a:t> INGRESOS TOTALES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11999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2021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ENERO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ENERO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$38,750,703.08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$37,145,276.53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$13,873,313.43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$13,998,493.90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$157,866.48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$525,672.28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$170,770.58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$95,638.66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$26,065,822.00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$25.052.765.00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$79,018,475.57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MS Sans Serif"/>
                        </a:rPr>
                        <a:t>$76.817.846.37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8 CuadroTexto">
            <a:extLst>
              <a:ext uri="{FF2B5EF4-FFF2-40B4-BE49-F238E27FC236}">
                <a16:creationId xmlns:a16="http://schemas.microsoft.com/office/drawing/2014/main" id="{14BD07F5-2E9B-4F48-A770-D4EB27886BC3}"/>
              </a:ext>
            </a:extLst>
          </p:cNvPr>
          <p:cNvSpPr txBox="1"/>
          <p:nvPr/>
        </p:nvSpPr>
        <p:spPr>
          <a:xfrm>
            <a:off x="511061" y="6066710"/>
            <a:ext cx="281519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dirty="0"/>
              <a:t>ELABORO: KEVIN ABIGAEL ESPARZA TAMEZ </a:t>
            </a:r>
          </a:p>
          <a:p>
            <a:r>
              <a:rPr lang="es-MX" sz="1100" dirty="0"/>
              <a:t>CARGO : ENCARGADO DE CONTABILIDAD </a:t>
            </a:r>
          </a:p>
          <a:p>
            <a:r>
              <a:rPr lang="es-MX" sz="1100" dirty="0"/>
              <a:t>ACTUALIZACIÒN  AL </a:t>
            </a:r>
            <a:r>
              <a:rPr lang="es-MX" sz="1100"/>
              <a:t>31 DE ENERO DEL 2022</a:t>
            </a:r>
            <a:endParaRPr lang="es-MX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>
                <a:solidFill>
                  <a:srgbClr val="D3440B"/>
                </a:solidFill>
              </a:rPr>
              <a:t> COMPARATIVO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913533"/>
              </p:ext>
            </p:extLst>
          </p:nvPr>
        </p:nvGraphicFramePr>
        <p:xfrm>
          <a:off x="1835696" y="2564904"/>
          <a:ext cx="561662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2481</TotalTime>
  <Words>59</Words>
  <Application>Microsoft Office PowerPoint</Application>
  <PresentationFormat>Presentación en pantalla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MARINA</cp:lastModifiedBy>
  <cp:revision>132</cp:revision>
  <cp:lastPrinted>2014-06-11T16:34:47Z</cp:lastPrinted>
  <dcterms:created xsi:type="dcterms:W3CDTF">2014-03-15T02:33:31Z</dcterms:created>
  <dcterms:modified xsi:type="dcterms:W3CDTF">2022-03-17T17:26:31Z</dcterms:modified>
</cp:coreProperties>
</file>